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7" r:id="rId3"/>
    <p:sldId id="256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78" r:id="rId12"/>
    <p:sldId id="279" r:id="rId13"/>
    <p:sldId id="280" r:id="rId14"/>
    <p:sldId id="268" r:id="rId15"/>
    <p:sldId id="269" r:id="rId16"/>
    <p:sldId id="281" r:id="rId17"/>
    <p:sldId id="271" r:id="rId18"/>
    <p:sldId id="282" r:id="rId19"/>
    <p:sldId id="283" r:id="rId20"/>
    <p:sldId id="284" r:id="rId21"/>
    <p:sldId id="285" r:id="rId22"/>
    <p:sldId id="286" r:id="rId23"/>
    <p:sldId id="266" r:id="rId24"/>
    <p:sldId id="273" r:id="rId25"/>
    <p:sldId id="274" r:id="rId26"/>
    <p:sldId id="270" r:id="rId27"/>
    <p:sldId id="272" r:id="rId28"/>
    <p:sldId id="287" r:id="rId29"/>
    <p:sldId id="288" r:id="rId30"/>
    <p:sldId id="276" r:id="rId31"/>
    <p:sldId id="277" r:id="rId32"/>
    <p:sldId id="275" r:id="rId33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9ECE-9A2A-4DB2-9C3E-2E4CE4F832B6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01D-3069-4689-A45A-F3F6CCA0F3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4473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9ECE-9A2A-4DB2-9C3E-2E4CE4F832B6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01D-3069-4689-A45A-F3F6CCA0F3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3591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9ECE-9A2A-4DB2-9C3E-2E4CE4F832B6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01D-3069-4689-A45A-F3F6CCA0F3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6924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9ECE-9A2A-4DB2-9C3E-2E4CE4F832B6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01D-3069-4689-A45A-F3F6CCA0F3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245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9ECE-9A2A-4DB2-9C3E-2E4CE4F832B6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01D-3069-4689-A45A-F3F6CCA0F3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8407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9ECE-9A2A-4DB2-9C3E-2E4CE4F832B6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01D-3069-4689-A45A-F3F6CCA0F3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3207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9ECE-9A2A-4DB2-9C3E-2E4CE4F832B6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01D-3069-4689-A45A-F3F6CCA0F3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6264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9ECE-9A2A-4DB2-9C3E-2E4CE4F832B6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01D-3069-4689-A45A-F3F6CCA0F3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674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9ECE-9A2A-4DB2-9C3E-2E4CE4F832B6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01D-3069-4689-A45A-F3F6CCA0F3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2331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9ECE-9A2A-4DB2-9C3E-2E4CE4F832B6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01D-3069-4689-A45A-F3F6CCA0F3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2009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9ECE-9A2A-4DB2-9C3E-2E4CE4F832B6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01D-3069-4689-A45A-F3F6CCA0F3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61505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D9ECE-9A2A-4DB2-9C3E-2E4CE4F832B6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0B01D-3069-4689-A45A-F3F6CCA0F3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129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222602" y="1352282"/>
            <a:ext cx="9817362" cy="19318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Hoy vamos a escuchar y</a:t>
            </a:r>
          </a:p>
          <a:p>
            <a:pPr algn="ctr"/>
            <a:r>
              <a:rPr lang="es-E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observar la narración del cuento: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97219" y="2109255"/>
            <a:ext cx="84898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Showcard Gothic" panose="04020904020102020604" pitchFamily="82" charset="0"/>
              </a:rPr>
              <a:t>“el cuento de la cueca</a:t>
            </a:r>
            <a:r>
              <a:rPr lang="es-E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Showcard Gothic" panose="04020904020102020604" pitchFamily="82" charset="0"/>
              </a:rPr>
              <a:t>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0649AE-F5CB-4DF2-9404-1EE52D9C19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3366770" y="3284113"/>
            <a:ext cx="2410460" cy="2806381"/>
          </a:xfrm>
          <a:prstGeom prst="rect">
            <a:avLst/>
          </a:prstGeom>
          <a:ln w="34925">
            <a:solidFill>
              <a:schemeClr val="tx1"/>
            </a:solidFill>
          </a:ln>
          <a:effectLst>
            <a:outerShdw blurRad="50800" dist="50800" dir="5400000" sx="109000" sy="109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215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609"/>
            <a:ext cx="9144000" cy="53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8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783"/>
            <a:ext cx="9144000" cy="535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851"/>
            <a:ext cx="9144000" cy="53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386"/>
            <a:ext cx="9144000" cy="53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0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780"/>
            <a:ext cx="9144000" cy="53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0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622"/>
            <a:ext cx="9144000" cy="538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5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713"/>
            <a:ext cx="9144000" cy="528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7416"/>
            <a:ext cx="9144000" cy="53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1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729"/>
            <a:ext cx="9144000" cy="53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0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27"/>
            <a:ext cx="9144000" cy="538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493060" y="1339402"/>
            <a:ext cx="9817362" cy="19318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¿Están preparados?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13332" y="1935004"/>
            <a:ext cx="74045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Showcard Gothic" panose="04020904020102020604" pitchFamily="82" charset="0"/>
              </a:rPr>
              <a:t>¡Vamos a comenzar!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Showcard Gothic" panose="04020904020102020604" pitchFamily="82" charset="0"/>
            </a:endParaRPr>
          </a:p>
        </p:txBody>
      </p:sp>
      <p:pic>
        <p:nvPicPr>
          <p:cNvPr id="1028" name="Picture 4" descr="Libro Blanco Abierto PNG transparente - Stick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82" y="3271233"/>
            <a:ext cx="4081574" cy="331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524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29"/>
            <a:ext cx="9144000" cy="532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0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818"/>
            <a:ext cx="9144000" cy="541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9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719"/>
            <a:ext cx="9144000" cy="540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9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973686" y="1223493"/>
            <a:ext cx="5479962" cy="3245476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</a:bodyPr>
          <a:lstStyle/>
          <a:p>
            <a:pPr algn="ctr"/>
            <a:r>
              <a:rPr lang="es-E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Espero que hayan disfrutado</a:t>
            </a:r>
          </a:p>
          <a:p>
            <a:pPr algn="ctr"/>
            <a:r>
              <a:rPr lang="es-E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 este cuento</a:t>
            </a:r>
            <a:endParaRPr lang="es-CL" sz="13800" dirty="0"/>
          </a:p>
        </p:txBody>
      </p:sp>
      <p:sp>
        <p:nvSpPr>
          <p:cNvPr id="5" name="Rectángulo 4"/>
          <p:cNvSpPr/>
          <p:nvPr/>
        </p:nvSpPr>
        <p:spPr>
          <a:xfrm>
            <a:off x="953034" y="4915205"/>
            <a:ext cx="752126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905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¡Ahora los invito a recordar y responder algunas preguntas!</a:t>
            </a:r>
            <a:endParaRPr lang="es-CL" sz="4000" b="1" dirty="0">
              <a:ln w="1905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FF5A324-2B87-4196-9989-1F62B7B602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3508435" y="1669729"/>
            <a:ext cx="2410460" cy="2806381"/>
          </a:xfrm>
          <a:prstGeom prst="rect">
            <a:avLst/>
          </a:prstGeom>
          <a:ln w="34925">
            <a:solidFill>
              <a:schemeClr val="tx1"/>
            </a:solidFill>
          </a:ln>
          <a:effectLst>
            <a:outerShdw blurRad="50800" dist="50800" dir="5400000" sx="109000" sy="109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5954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846" y="5596926"/>
            <a:ext cx="1074556" cy="111669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 rot="1112525">
            <a:off x="5146368" y="5725846"/>
            <a:ext cx="10406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0" cap="none" spc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???</a:t>
            </a:r>
          </a:p>
        </p:txBody>
      </p:sp>
      <p:pic>
        <p:nvPicPr>
          <p:cNvPr id="6" name="Picture 4" descr="Las imágenes de Pizarra más descargadas de Agos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51" y="112578"/>
            <a:ext cx="7842205" cy="531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2149485" y="644746"/>
            <a:ext cx="4927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¿Cómo se llama la gallina?</a:t>
            </a:r>
            <a:endParaRPr lang="es-E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ACD964E-8FF2-43B0-9F5A-38F93516B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993" y="1583055"/>
            <a:ext cx="5153025" cy="278130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0216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301" y="5553271"/>
            <a:ext cx="1033127" cy="107486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 rot="1112525">
            <a:off x="5254382" y="5736762"/>
            <a:ext cx="870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0" cap="none" spc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¡Sí!</a:t>
            </a:r>
          </a:p>
        </p:txBody>
      </p:sp>
      <p:pic>
        <p:nvPicPr>
          <p:cNvPr id="6" name="Picture 4" descr="Las imágenes de Pizarra más descargadas de Agos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51" y="112578"/>
            <a:ext cx="7842205" cy="531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3564877" y="902324"/>
            <a:ext cx="216597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¡Violeta!</a:t>
            </a:r>
          </a:p>
          <a:p>
            <a:pPr algn="ctr"/>
            <a:endParaRPr lang="es-E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endParaRPr lang="es-E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r>
              <a:rPr lang="es-E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¡Muy Bien!</a:t>
            </a:r>
            <a:endParaRPr lang="es-E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FF0A083-8AE0-4DAD-A6D2-3E1E5909F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931" y="1849258"/>
            <a:ext cx="3168940" cy="17104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970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51" y="5424231"/>
            <a:ext cx="1372404" cy="1296160"/>
          </a:xfrm>
          <a:prstGeom prst="rect">
            <a:avLst/>
          </a:prstGeom>
        </p:spPr>
      </p:pic>
      <p:pic>
        <p:nvPicPr>
          <p:cNvPr id="5124" name="Picture 4" descr="Las imágenes de Pizarra más descargadas de Agos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51" y="112578"/>
            <a:ext cx="7842205" cy="531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ED6C552-09FB-47ED-9954-7825625188DA}"/>
              </a:ext>
            </a:extLst>
          </p:cNvPr>
          <p:cNvSpPr/>
          <p:nvPr/>
        </p:nvSpPr>
        <p:spPr>
          <a:xfrm>
            <a:off x="1395279" y="644746"/>
            <a:ext cx="6436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¿Cuál es el baile nacional de Chile?</a:t>
            </a:r>
            <a:endParaRPr lang="es-E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028" name="Picture 4" descr="BAILAMOS.CL - Clases de baile: salsa, tango, cueca">
            <a:extLst>
              <a:ext uri="{FF2B5EF4-FFF2-40B4-BE49-F238E27FC236}">
                <a16:creationId xmlns:a16="http://schemas.microsoft.com/office/drawing/2014/main" id="{B099799D-0F57-4719-BF39-AEAC0F3FC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87" y="1568076"/>
            <a:ext cx="3177208" cy="317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04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516" y="5644574"/>
            <a:ext cx="1149872" cy="115764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 rot="20289946">
            <a:off x="4878484" y="5609712"/>
            <a:ext cx="1110194" cy="5847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¡Sí!</a:t>
            </a:r>
          </a:p>
        </p:txBody>
      </p:sp>
      <p:pic>
        <p:nvPicPr>
          <p:cNvPr id="6" name="Picture 4" descr="Las imágenes de Pizarra más descargadas de Agos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51" y="112578"/>
            <a:ext cx="7842205" cy="531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D1E2577-5A05-4D28-A094-0FCD70DBAC17}"/>
              </a:ext>
            </a:extLst>
          </p:cNvPr>
          <p:cNvSpPr/>
          <p:nvPr/>
        </p:nvSpPr>
        <p:spPr>
          <a:xfrm>
            <a:off x="3564877" y="902324"/>
            <a:ext cx="2165978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¡La cueca!</a:t>
            </a:r>
          </a:p>
          <a:p>
            <a:pPr algn="ctr"/>
            <a:endParaRPr lang="es-ES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endParaRPr lang="es-E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endParaRPr lang="es-E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r>
              <a:rPr lang="es-E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¡Muy Bien!</a:t>
            </a:r>
            <a:endParaRPr lang="es-E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F5891AD-F234-4D51-9FAD-484D6E3B2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19" y="1708359"/>
            <a:ext cx="4443680" cy="289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0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51" y="5424231"/>
            <a:ext cx="1372404" cy="1296160"/>
          </a:xfrm>
          <a:prstGeom prst="rect">
            <a:avLst/>
          </a:prstGeom>
        </p:spPr>
      </p:pic>
      <p:pic>
        <p:nvPicPr>
          <p:cNvPr id="5124" name="Picture 4" descr="Las imágenes de Pizarra más descargadas de Agos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51" y="112578"/>
            <a:ext cx="7842205" cy="531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ED6C552-09FB-47ED-9954-7825625188DA}"/>
              </a:ext>
            </a:extLst>
          </p:cNvPr>
          <p:cNvSpPr/>
          <p:nvPr/>
        </p:nvSpPr>
        <p:spPr>
          <a:xfrm>
            <a:off x="1945903" y="644746"/>
            <a:ext cx="5335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¿Cómo se llama este cuento?</a:t>
            </a:r>
            <a:endParaRPr lang="es-E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3683692-5D9E-4B55-B33F-2B22F2824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965" y="1740769"/>
            <a:ext cx="24669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516" y="5644574"/>
            <a:ext cx="1149872" cy="115764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 rot="20289946">
            <a:off x="4878484" y="5609712"/>
            <a:ext cx="1110194" cy="5847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¡Sí!</a:t>
            </a:r>
          </a:p>
        </p:txBody>
      </p:sp>
      <p:pic>
        <p:nvPicPr>
          <p:cNvPr id="6" name="Picture 4" descr="Las imágenes de Pizarra más descargadas de Agos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51" y="112578"/>
            <a:ext cx="7842205" cy="531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D1E2577-5A05-4D28-A094-0FCD70DBAC17}"/>
              </a:ext>
            </a:extLst>
          </p:cNvPr>
          <p:cNvSpPr/>
          <p:nvPr/>
        </p:nvSpPr>
        <p:spPr>
          <a:xfrm>
            <a:off x="2570214" y="902324"/>
            <a:ext cx="4155305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¡El cuento de la cueca!</a:t>
            </a:r>
          </a:p>
          <a:p>
            <a:pPr algn="ctr"/>
            <a:endParaRPr lang="es-ES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endParaRPr lang="es-E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endParaRPr lang="es-E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r>
              <a:rPr lang="es-E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¡Muy Bien!</a:t>
            </a:r>
            <a:endParaRPr lang="es-E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BD519DB-F310-4BD1-BCAB-78CDFC7E3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797" y="2055343"/>
            <a:ext cx="1958630" cy="223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1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945"/>
            <a:ext cx="9144000" cy="5322957"/>
          </a:xfrm>
          <a:prstGeom prst="rect">
            <a:avLst/>
          </a:prstGeom>
        </p:spPr>
      </p:pic>
      <p:pic>
        <p:nvPicPr>
          <p:cNvPr id="5" name="kARAOKE CUE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8288" y="6126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70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301" y="5553271"/>
            <a:ext cx="1033127" cy="1074869"/>
          </a:xfrm>
          <a:prstGeom prst="rect">
            <a:avLst/>
          </a:prstGeom>
        </p:spPr>
      </p:pic>
      <p:pic>
        <p:nvPicPr>
          <p:cNvPr id="6" name="Picture 4" descr="Las imágenes de Pizarra más descargadas de Agos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51" y="112578"/>
            <a:ext cx="7842205" cy="531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368021" y="786520"/>
            <a:ext cx="649087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Comentemos:</a:t>
            </a:r>
          </a:p>
          <a:p>
            <a:pPr algn="ctr"/>
            <a:r>
              <a:rPr lang="es-E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¿De qué manera celebras las fiestas</a:t>
            </a:r>
          </a:p>
          <a:p>
            <a:pPr algn="ctr"/>
            <a:r>
              <a:rPr lang="es-E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p</a:t>
            </a:r>
            <a:r>
              <a:rPr lang="es-E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atri</a:t>
            </a:r>
            <a:r>
              <a:rPr lang="es-E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as con tu familia?</a:t>
            </a:r>
            <a:endParaRPr lang="es-E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026" name="Picture 2" descr="Bandera Chile PNG transparente - StickPNG">
            <a:extLst>
              <a:ext uri="{FF2B5EF4-FFF2-40B4-BE49-F238E27FC236}">
                <a16:creationId xmlns:a16="http://schemas.microsoft.com/office/drawing/2014/main" id="{3025E6AF-1973-4FF4-8F6B-58ACD20C9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356" y="3371843"/>
            <a:ext cx="2146852" cy="161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13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769" y="5587882"/>
            <a:ext cx="1149872" cy="1157641"/>
          </a:xfrm>
          <a:prstGeom prst="rect">
            <a:avLst/>
          </a:prstGeom>
        </p:spPr>
      </p:pic>
      <p:pic>
        <p:nvPicPr>
          <p:cNvPr id="6" name="Picture 4" descr="Las imágenes de Pizarra más descargadas de Agos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51" y="112578"/>
            <a:ext cx="7842205" cy="531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1418524" y="690913"/>
            <a:ext cx="6389891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Te invito a realizar la siguiente </a:t>
            </a:r>
          </a:p>
          <a:p>
            <a:pPr algn="ctr"/>
            <a:r>
              <a:rPr lang="es-ES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actividad:</a:t>
            </a:r>
          </a:p>
          <a:p>
            <a:pPr algn="ctr"/>
            <a:r>
              <a:rPr lang="es-ES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Busca una hoja de papel y lápices,</a:t>
            </a:r>
          </a:p>
          <a:p>
            <a:pPr algn="ctr"/>
            <a:r>
              <a:rPr lang="es-ES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dibuja lo que más te gustó de esta historia.</a:t>
            </a:r>
          </a:p>
          <a:p>
            <a:pPr algn="ctr"/>
            <a:r>
              <a:rPr lang="es-ES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¡Luego compártelo con tus compañeros </a:t>
            </a:r>
          </a:p>
          <a:p>
            <a:pPr algn="ctr"/>
            <a:r>
              <a:rPr lang="es-ES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y compañeras!</a:t>
            </a:r>
          </a:p>
        </p:txBody>
      </p:sp>
      <p:pic>
        <p:nvPicPr>
          <p:cNvPr id="12292" name="Picture 4" descr="Dibujo de Hoja de papel para Colorear - Dibujos.n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9397">
            <a:off x="5537786" y="5661410"/>
            <a:ext cx="1085840" cy="101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ibujo infantil para colorear de lápices. Dibujos del colegio para pint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098" y="5534088"/>
            <a:ext cx="1587671" cy="119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4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112" y="5482509"/>
            <a:ext cx="4295775" cy="127635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 rot="1519634">
            <a:off x="6766448" y="5624739"/>
            <a:ext cx="67492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¡Bye!</a:t>
            </a:r>
          </a:p>
        </p:txBody>
      </p:sp>
      <p:sp>
        <p:nvSpPr>
          <p:cNvPr id="7" name="Rectángulo 6"/>
          <p:cNvSpPr/>
          <p:nvPr/>
        </p:nvSpPr>
        <p:spPr>
          <a:xfrm rot="20446796">
            <a:off x="1707201" y="5898415"/>
            <a:ext cx="67492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¡Bye!</a:t>
            </a:r>
          </a:p>
        </p:txBody>
      </p:sp>
      <p:sp>
        <p:nvSpPr>
          <p:cNvPr id="8" name="Rectángulo 7"/>
          <p:cNvSpPr/>
          <p:nvPr/>
        </p:nvSpPr>
        <p:spPr>
          <a:xfrm rot="21276335">
            <a:off x="1675073" y="5404761"/>
            <a:ext cx="142975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200" b="0" cap="none" spc="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¡Nos vemos pronto!</a:t>
            </a:r>
          </a:p>
        </p:txBody>
      </p:sp>
      <p:sp>
        <p:nvSpPr>
          <p:cNvPr id="9" name="Rectángulo 8"/>
          <p:cNvSpPr/>
          <p:nvPr/>
        </p:nvSpPr>
        <p:spPr>
          <a:xfrm rot="20662911">
            <a:off x="6807195" y="6237741"/>
            <a:ext cx="593432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¡Adiós!</a:t>
            </a:r>
          </a:p>
        </p:txBody>
      </p:sp>
      <p:sp>
        <p:nvSpPr>
          <p:cNvPr id="10" name="Rectángulo 9"/>
          <p:cNvSpPr/>
          <p:nvPr/>
        </p:nvSpPr>
        <p:spPr>
          <a:xfrm rot="472566">
            <a:off x="1714912" y="6407971"/>
            <a:ext cx="593432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¡Adiós!</a:t>
            </a:r>
          </a:p>
        </p:txBody>
      </p:sp>
      <p:pic>
        <p:nvPicPr>
          <p:cNvPr id="11" name="Picture 4" descr="Las imágenes de Pizarra más descargadas de Agos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51" y="112578"/>
            <a:ext cx="7842205" cy="531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2276916" y="911342"/>
            <a:ext cx="467307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¡Excelente participación!</a:t>
            </a:r>
          </a:p>
          <a:p>
            <a:pPr algn="ctr"/>
            <a:r>
              <a:rPr lang="es-E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Llegó el momento</a:t>
            </a:r>
          </a:p>
          <a:p>
            <a:pPr algn="ctr"/>
            <a:r>
              <a:rPr lang="es-E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d</a:t>
            </a:r>
            <a:r>
              <a:rPr lang="es-E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e despedirnos…</a:t>
            </a:r>
            <a:endParaRPr lang="es-ES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r>
              <a:rPr lang="es-E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¡Nos vemos pronto!</a:t>
            </a:r>
            <a:endParaRPr lang="es-E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3501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806"/>
            <a:ext cx="9144000" cy="534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1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568"/>
            <a:ext cx="9144000" cy="540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258"/>
            <a:ext cx="9144000" cy="538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5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941"/>
            <a:ext cx="9144000" cy="53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7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53"/>
            <a:ext cx="9144000" cy="528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863"/>
            <a:ext cx="9144000" cy="538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6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463</TotalTime>
  <Words>186</Words>
  <Application>Microsoft Office PowerPoint</Application>
  <PresentationFormat>Presentación en pantalla (4:3)</PresentationFormat>
  <Paragraphs>47</Paragraphs>
  <Slides>32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9" baseType="lpstr">
      <vt:lpstr>Aharoni</vt:lpstr>
      <vt:lpstr>Aldhabi</vt:lpstr>
      <vt:lpstr>Arial</vt:lpstr>
      <vt:lpstr>Calibri</vt:lpstr>
      <vt:lpstr>Calibri Light</vt:lpstr>
      <vt:lpstr>Showcard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Darlin</dc:creator>
  <cp:lastModifiedBy>Bernardita Robles I</cp:lastModifiedBy>
  <cp:revision>28</cp:revision>
  <dcterms:created xsi:type="dcterms:W3CDTF">2019-07-18T02:13:39Z</dcterms:created>
  <dcterms:modified xsi:type="dcterms:W3CDTF">2021-08-31T04:36:38Z</dcterms:modified>
</cp:coreProperties>
</file>